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87" r:id="rId13"/>
    <p:sldId id="267" r:id="rId14"/>
    <p:sldId id="268" r:id="rId15"/>
    <p:sldId id="269" r:id="rId16"/>
    <p:sldId id="270" r:id="rId17"/>
    <p:sldId id="280" r:id="rId18"/>
    <p:sldId id="281" r:id="rId19"/>
    <p:sldId id="286" r:id="rId20"/>
    <p:sldId id="285" r:id="rId21"/>
    <p:sldId id="283" r:id="rId22"/>
    <p:sldId id="282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 type="screen16x9"/>
  <p:notesSz cx="6858000" cy="9144000"/>
  <p:embeddedFontLst>
    <p:embeddedFont>
      <p:font typeface="Anton" panose="020B0604020202020204" charset="0"/>
      <p:regular r:id="rId31"/>
    </p:embeddedFont>
    <p:embeddedFont>
      <p:font typeface="Fredoka One" panose="020B0604020202020204" charset="0"/>
      <p:regular r:id="rId32"/>
    </p:embeddedFont>
    <p:embeddedFont>
      <p:font typeface="Oswa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fif"/><Relationship Id="rId5" Type="http://schemas.openxmlformats.org/officeDocument/2006/relationships/image" Target="../media/image50.jpg"/><Relationship Id="rId4" Type="http://schemas.openxmlformats.org/officeDocument/2006/relationships/image" Target="../media/image49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/>
        </p:nvGraphicFramePr>
        <p:xfrm>
          <a:off x="228603" y="2862412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66506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55170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09751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14152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4ECB7-34E6-41CB-B34D-9D30FC28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59" y="2303209"/>
            <a:ext cx="3785340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7E5A9A-6F06-4FAE-AB69-F2AF32984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0" y="2303209"/>
            <a:ext cx="377200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662741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weights</a:t>
              </a:r>
              <a:endParaRPr dirty="0"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662741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weights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321A-08CA-47D7-84FF-F48227E5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148347"/>
            <a:ext cx="5649231" cy="3331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CF5BD-39DE-4E2F-8011-4D0C5111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8"/>
          <a:stretch/>
        </p:blipFill>
        <p:spPr>
          <a:xfrm>
            <a:off x="2781518" y="1148347"/>
            <a:ext cx="5649231" cy="3397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3C7AA-916C-4D48-A81F-C4101590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4"/>
          <a:stretch/>
        </p:blipFill>
        <p:spPr>
          <a:xfrm>
            <a:off x="2781519" y="1044010"/>
            <a:ext cx="5649231" cy="3317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Product Range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clothing stores to broaden inventory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including accessories (E.g. shoes, handbags, sunglasses) and non-fashion items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18414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73%, F1 score: 69%.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02071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1921</Words>
  <Application>Microsoft Office PowerPoint</Application>
  <PresentationFormat>On-screen Show (16:9)</PresentationFormat>
  <Paragraphs>288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Anton</vt:lpstr>
      <vt:lpstr>Arial</vt:lpstr>
      <vt:lpstr>Fredoka One</vt:lpstr>
      <vt:lpstr>Oswald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 – User Profiles</vt:lpstr>
      <vt:lpstr>5. Deployment – User Profiles</vt:lpstr>
      <vt:lpstr>5. Deployment – Image Recognition</vt:lpstr>
      <vt:lpstr>5. Deployment - Recommendations</vt:lpstr>
      <vt:lpstr>5. Deployment - Recommendations</vt:lpstr>
      <vt:lpstr>PowerPoint Presentation</vt:lpstr>
      <vt:lpstr>FUTURE ENHANCEMENTS</vt:lpstr>
      <vt:lpstr>CONCLUSIONS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40</cp:revision>
  <dcterms:created xsi:type="dcterms:W3CDTF">2021-05-03T01:34:06Z</dcterms:created>
  <dcterms:modified xsi:type="dcterms:W3CDTF">2021-05-11T09:42:09Z</dcterms:modified>
</cp:coreProperties>
</file>